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6"/>
  </p:notesMasterIdLst>
  <p:handoutMasterIdLst>
    <p:handoutMasterId r:id="rId17"/>
  </p:handoutMasterIdLst>
  <p:sldIdLst>
    <p:sldId id="446" r:id="rId5"/>
    <p:sldId id="447" r:id="rId6"/>
    <p:sldId id="453" r:id="rId7"/>
    <p:sldId id="449" r:id="rId8"/>
    <p:sldId id="427" r:id="rId9"/>
    <p:sldId id="441" r:id="rId10"/>
    <p:sldId id="434" r:id="rId11"/>
    <p:sldId id="443" r:id="rId12"/>
    <p:sldId id="433" r:id="rId13"/>
    <p:sldId id="452" r:id="rId14"/>
    <p:sldId id="44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83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11476"/>
            <a:ext cx="6581554" cy="1371600"/>
          </a:xfrm>
        </p:spPr>
        <p:txBody>
          <a:bodyPr anchor="t" anchorCtr="0"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Linked Lists</a:t>
            </a:r>
            <a:br>
              <a:rPr lang="en-US" dirty="0"/>
            </a:br>
            <a:br>
              <a:rPr lang="en-US" dirty="0"/>
            </a:br>
            <a:r>
              <a:rPr lang="en-US" sz="2000" dirty="0" err="1"/>
              <a:t>RiA</a:t>
            </a:r>
            <a:r>
              <a:rPr lang="en-US" sz="2000" dirty="0"/>
              <a:t> HAQUE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WHAT IS A LINKED LIST?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5FD33-466D-C042-A609-113554EE3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851" b="46400"/>
          <a:stretch/>
        </p:blipFill>
        <p:spPr>
          <a:xfrm>
            <a:off x="1282108" y="2357437"/>
            <a:ext cx="9525000" cy="21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15D5B-BF5B-394A-A110-E52D005CFB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486"/>
          <a:stretch/>
        </p:blipFill>
        <p:spPr>
          <a:xfrm>
            <a:off x="457199" y="2118205"/>
            <a:ext cx="9230806" cy="201299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E1FEF1-2378-034D-B2E2-1892A2F440A0}"/>
              </a:ext>
            </a:extLst>
          </p:cNvPr>
          <p:cNvSpPr txBox="1">
            <a:spLocks/>
          </p:cNvSpPr>
          <p:nvPr/>
        </p:nvSpPr>
        <p:spPr>
          <a:xfrm>
            <a:off x="371473" y="3831163"/>
            <a:ext cx="7328632" cy="28712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STARTS WITH HEAD</a:t>
            </a:r>
          </a:p>
          <a:p>
            <a:pPr marL="285750" indent="-285750">
              <a:buFontTx/>
              <a:buChar char="-"/>
            </a:pPr>
            <a:r>
              <a:rPr lang="en-US" dirty="0"/>
              <a:t>ENDS WITH NULL</a:t>
            </a:r>
          </a:p>
          <a:p>
            <a:pPr marL="285750" indent="-285750">
              <a:buFontTx/>
              <a:buChar char="-"/>
            </a:pPr>
            <a:r>
              <a:rPr lang="en-US" dirty="0"/>
              <a:t>NODES IN BETWEEN 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POINTS TO NEXT NODE</a:t>
            </a:r>
          </a:p>
        </p:txBody>
      </p:sp>
    </p:spTree>
    <p:extLst>
      <p:ext uri="{BB962C8B-B14F-4D97-AF65-F5344CB8AC3E}">
        <p14:creationId xmlns:p14="http://schemas.microsoft.com/office/powerpoint/2010/main" val="99723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4" y="340614"/>
            <a:ext cx="5100639" cy="1179576"/>
          </a:xfrm>
        </p:spPr>
        <p:txBody>
          <a:bodyPr>
            <a:normAutofit/>
          </a:bodyPr>
          <a:lstStyle/>
          <a:p>
            <a:r>
              <a:rPr lang="en-US" dirty="0"/>
              <a:t>DELETING THE FIRST NODE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516A35-8468-ED4E-B0B6-591D66BFF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86"/>
          <a:stretch/>
        </p:blipFill>
        <p:spPr>
          <a:xfrm>
            <a:off x="1385886" y="1703867"/>
            <a:ext cx="9230806" cy="201299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12390B-2385-BE45-8D84-1AD3631D2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486"/>
          <a:stretch/>
        </p:blipFill>
        <p:spPr>
          <a:xfrm>
            <a:off x="1385886" y="4099404"/>
            <a:ext cx="9230806" cy="20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pic>
        <p:nvPicPr>
          <p:cNvPr id="31" name="Picture Placeholder 12" descr="A person holding a baby with their noses and foreheads touching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/>
        </p:blipFill>
        <p:spPr>
          <a:xfrm>
            <a:off x="4254500" y="0"/>
            <a:ext cx="74803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STAR OF THE SHOW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When you want a more elegant approach, the dynamic presence of PANTONE Very Peri shines as the star of the show in this palette of classics and neutrals whose understated stylishness conveys a message of timeless sophistication.</a:t>
            </a:r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257</Words>
  <Application>Microsoft Macintosh PowerPoint</Application>
  <PresentationFormat>Widescreen</PresentationFormat>
  <Paragraphs>30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 Linked Lists  RiA HAQUE</vt:lpstr>
      <vt:lpstr>WHAT IS A LINKED LIST?</vt:lpstr>
      <vt:lpstr>STRUCTURE</vt:lpstr>
      <vt:lpstr>DELETING THE FIRST NODE </vt:lpstr>
      <vt:lpstr>BALANCING ACT</vt:lpstr>
      <vt:lpstr>WELLSPRING</vt:lpstr>
      <vt:lpstr>WELLSPRING </vt:lpstr>
      <vt:lpstr>THE STAR  OF THE SHOW</vt:lpstr>
      <vt:lpstr>THE STAR OF THE SHOW</vt:lpstr>
      <vt:lpstr>AMUSEMENTS</vt:lpstr>
      <vt:lpstr>USE THESE COLORS IN ANY 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2022-07-08T07:11:29Z</dcterms:modified>
</cp:coreProperties>
</file>